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3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52"/>
  </p:normalViewPr>
  <p:slideViewPr>
    <p:cSldViewPr snapToGrid="0">
      <p:cViewPr varScale="1">
        <p:scale>
          <a:sx n="123" d="100"/>
          <a:sy n="123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12/4/24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29728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7212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9279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12/4/24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5355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920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1286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37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12/4/24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56445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7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399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8749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12/4/24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1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802" r:id="rId6"/>
    <p:sldLayoutId id="2147483797" r:id="rId7"/>
    <p:sldLayoutId id="2147483798" r:id="rId8"/>
    <p:sldLayoutId id="2147483799" r:id="rId9"/>
    <p:sldLayoutId id="2147483801" r:id="rId10"/>
    <p:sldLayoutId id="214748380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71C4B-1CF7-0745-EEC6-E25D83362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370" y="1965435"/>
            <a:ext cx="10072922" cy="1978346"/>
          </a:xfrm>
        </p:spPr>
        <p:txBody>
          <a:bodyPr/>
          <a:lstStyle/>
          <a:p>
            <a:r>
              <a:rPr lang="en-US" i="0" dirty="0">
                <a:solidFill>
                  <a:schemeClr val="bg1"/>
                </a:solidFill>
              </a:rPr>
              <a:t>CHUNK POLICY IN RETRIEVAL AUGMENTED GENERATION (RAG)</a:t>
            </a:r>
          </a:p>
        </p:txBody>
      </p:sp>
    </p:spTree>
    <p:extLst>
      <p:ext uri="{BB962C8B-B14F-4D97-AF65-F5344CB8AC3E}">
        <p14:creationId xmlns:p14="http://schemas.microsoft.com/office/powerpoint/2010/main" val="2113659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1C4E0-3848-3A9D-1C0E-D35A32D1B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27575" y="1801091"/>
            <a:ext cx="10077557" cy="1325563"/>
          </a:xfrm>
        </p:spPr>
        <p:txBody>
          <a:bodyPr/>
          <a:lstStyle/>
          <a:p>
            <a:pPr algn="ctr"/>
            <a:r>
              <a:rPr lang="en-US" i="0" dirty="0">
                <a:solidFill>
                  <a:schemeClr val="bg1"/>
                </a:solidFill>
              </a:rPr>
              <a:t>WHAT IS RAG?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5C0EC-D8AC-C4BD-697B-72EC30443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458" y="3308955"/>
            <a:ext cx="10447083" cy="3549045"/>
          </a:xfrm>
        </p:spPr>
        <p:txBody>
          <a:bodyPr/>
          <a:lstStyle/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chemeClr val="bg1"/>
                </a:solidFill>
                <a:effectLst/>
                <a:latin typeface="+mj-lt"/>
              </a:rPr>
              <a:t>A technique that enhances large language models by retrieving relevant information from an external knowledge base.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chemeClr val="bg1"/>
                </a:solidFill>
                <a:effectLst/>
                <a:latin typeface="+mj-lt"/>
              </a:rPr>
              <a:t>Combines retrieval of contextual documents with generative AI capabilities.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+mj-lt"/>
              </a:rPr>
              <a:t>Aims to provide more accurate, contextually rich, and up-to-date responses.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b="0" i="0" dirty="0">
              <a:solidFill>
                <a:schemeClr val="bg1"/>
              </a:solidFill>
              <a:effectLst/>
              <a:latin typeface="+mj-lt"/>
            </a:endParaRP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9095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E6B5-F1F1-BE32-76F4-EA2DE7547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043" y="2103437"/>
            <a:ext cx="10077557" cy="1325563"/>
          </a:xfrm>
        </p:spPr>
        <p:txBody>
          <a:bodyPr>
            <a:normAutofit/>
          </a:bodyPr>
          <a:lstStyle/>
          <a:p>
            <a:r>
              <a:rPr lang="en-US" sz="5400" i="0" dirty="0">
                <a:solidFill>
                  <a:schemeClr val="bg1"/>
                </a:solidFill>
              </a:rPr>
              <a:t>WHAT IS CHUNK POLICY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4408E1-ADB4-4D2C-C828-CC234A65ACF9}"/>
              </a:ext>
            </a:extLst>
          </p:cNvPr>
          <p:cNvSpPr txBox="1"/>
          <p:nvPr/>
        </p:nvSpPr>
        <p:spPr>
          <a:xfrm>
            <a:off x="817418" y="3699164"/>
            <a:ext cx="86175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FIXED SIZE CHUNKING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SEMANTIC CHUNKING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HYBRID CHUNKING</a:t>
            </a:r>
          </a:p>
        </p:txBody>
      </p:sp>
    </p:spTree>
    <p:extLst>
      <p:ext uri="{BB962C8B-B14F-4D97-AF65-F5344CB8AC3E}">
        <p14:creationId xmlns:p14="http://schemas.microsoft.com/office/powerpoint/2010/main" val="383409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2D430-8955-D64B-EF9A-72417EC2D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63" y="2766218"/>
            <a:ext cx="10077557" cy="1325563"/>
          </a:xfrm>
        </p:spPr>
        <p:txBody>
          <a:bodyPr/>
          <a:lstStyle/>
          <a:p>
            <a:r>
              <a:rPr lang="en-US" i="0" dirty="0">
                <a:solidFill>
                  <a:schemeClr val="bg1"/>
                </a:solidFill>
              </a:rPr>
              <a:t>LET’S GET THE GAME STARTED WITH A DEMO</a:t>
            </a:r>
          </a:p>
        </p:txBody>
      </p:sp>
    </p:spTree>
    <p:extLst>
      <p:ext uri="{BB962C8B-B14F-4D97-AF65-F5344CB8AC3E}">
        <p14:creationId xmlns:p14="http://schemas.microsoft.com/office/powerpoint/2010/main" val="3786459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C7CA-4E83-13BE-BF4E-9A27A4EB7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272" y="1319645"/>
            <a:ext cx="6577446" cy="1091046"/>
          </a:xfrm>
        </p:spPr>
        <p:txBody>
          <a:bodyPr>
            <a:normAutofit/>
          </a:bodyPr>
          <a:lstStyle/>
          <a:p>
            <a:r>
              <a:rPr lang="en-US" i="0" dirty="0">
                <a:solidFill>
                  <a:schemeClr val="bg1"/>
                </a:solidFill>
              </a:rPr>
              <a:t>Here are some Visualizations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F79642B-FCEC-C27C-1D4F-C9E24DB1C8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697" t="30698" r="20353" b="10372"/>
          <a:stretch/>
        </p:blipFill>
        <p:spPr>
          <a:xfrm>
            <a:off x="3131126" y="3034146"/>
            <a:ext cx="5669974" cy="297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26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D99AA80-D85F-32C2-CAA4-5B502F1BA6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93" t="20831" r="44640"/>
          <a:stretch/>
        </p:blipFill>
        <p:spPr>
          <a:xfrm>
            <a:off x="1316182" y="1620981"/>
            <a:ext cx="3906982" cy="4001758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F7A4D00B-4AD7-E519-6C64-F608CF2529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14" t="35906" r="44818" b="24077"/>
          <a:stretch/>
        </p:blipFill>
        <p:spPr>
          <a:xfrm>
            <a:off x="5597236" y="2610478"/>
            <a:ext cx="3906982" cy="202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237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CC1745B-2556-BA5F-0924-EAEBF0E4F4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271" t="28231" r="50060" b="10921"/>
          <a:stretch/>
        </p:blipFill>
        <p:spPr>
          <a:xfrm>
            <a:off x="2812474" y="1323111"/>
            <a:ext cx="5167744" cy="457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887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37DD51F-644B-CE71-9556-A17BE4E03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271" t="11238" r="49453" b="62092"/>
          <a:stretch/>
        </p:blipFill>
        <p:spPr>
          <a:xfrm>
            <a:off x="917863" y="2629907"/>
            <a:ext cx="5178137" cy="1983657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448A8C5-CC50-8D31-46D1-D5E5761709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369" t="11717" r="8717"/>
          <a:stretch/>
        </p:blipFill>
        <p:spPr>
          <a:xfrm>
            <a:off x="6612082" y="372311"/>
            <a:ext cx="4194463" cy="588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514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B83C-F474-A95C-0DE7-53ADD679F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880" y="1701468"/>
            <a:ext cx="10077557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82419440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Custom 101">
      <a:dk1>
        <a:sysClr val="windowText" lastClr="000000"/>
      </a:dk1>
      <a:lt1>
        <a:sysClr val="window" lastClr="FFFFFF"/>
      </a:lt1>
      <a:dk2>
        <a:srgbClr val="463443"/>
      </a:dk2>
      <a:lt2>
        <a:srgbClr val="F3F0E9"/>
      </a:lt2>
      <a:accent1>
        <a:srgbClr val="D45E5E"/>
      </a:accent1>
      <a:accent2>
        <a:srgbClr val="D49D8C"/>
      </a:accent2>
      <a:accent3>
        <a:srgbClr val="BF873A"/>
      </a:accent3>
      <a:accent4>
        <a:srgbClr val="C05050"/>
      </a:accent4>
      <a:accent5>
        <a:srgbClr val="A89F68"/>
      </a:accent5>
      <a:accent6>
        <a:srgbClr val="8F6B8A"/>
      </a:accent6>
      <a:hlink>
        <a:srgbClr val="D75681"/>
      </a:hlink>
      <a:folHlink>
        <a:srgbClr val="6C9D92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1101</TotalTime>
  <Words>79</Words>
  <Application>Microsoft Macintosh PowerPoint</Application>
  <PresentationFormat>Widescreen</PresentationFormat>
  <Paragraphs>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Avenir Next LT Pro Light</vt:lpstr>
      <vt:lpstr>Courier New</vt:lpstr>
      <vt:lpstr>Georgia Pro Semibold</vt:lpstr>
      <vt:lpstr>RocaVTI</vt:lpstr>
      <vt:lpstr>CHUNK POLICY IN RETRIEVAL AUGMENTED GENERATION (RAG)</vt:lpstr>
      <vt:lpstr>WHAT IS RAG?</vt:lpstr>
      <vt:lpstr>WHAT IS CHUNK POLICY</vt:lpstr>
      <vt:lpstr>LET’S GET THE GAME STARTED WITH A DEMO</vt:lpstr>
      <vt:lpstr>Here are some Visualizations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Krishna Kanth Markonda Patnaikuni (Student)</dc:creator>
  <cp:lastModifiedBy>Krishna Kanth Markonda Patnaikuni (Student)</cp:lastModifiedBy>
  <cp:revision>3</cp:revision>
  <dcterms:created xsi:type="dcterms:W3CDTF">2024-12-05T00:44:46Z</dcterms:created>
  <dcterms:modified xsi:type="dcterms:W3CDTF">2024-12-05T19:06:02Z</dcterms:modified>
</cp:coreProperties>
</file>

<file path=docProps/thumbnail.jpeg>
</file>